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469B-5467-4E0A-A448-19A303C1ADD8}" type="datetimeFigureOut">
              <a:rPr lang="en-US" smtClean="0"/>
              <a:t>12/29/2018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D61FD-9AFA-4CAD-9AEF-06BBC7433F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1951" TargetMode="External"/><Relationship Id="rId2" Type="http://schemas.openxmlformats.org/officeDocument/2006/relationships/hyperlink" Target="https://sq.wikipedia.org/wiki/13_m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q.wikipedia.org/wiki/Stalini" TargetMode="External"/><Relationship Id="rId5" Type="http://schemas.openxmlformats.org/officeDocument/2006/relationships/hyperlink" Target="https://sq.wikipedia.org/wiki/Arti_Islam" TargetMode="External"/><Relationship Id="rId4" Type="http://schemas.openxmlformats.org/officeDocument/2006/relationships/hyperlink" Target="https://sq.wikipedia.org/wiki/Durr%C3%ABs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Lumi_Osum" TargetMode="External"/><Relationship Id="rId2" Type="http://schemas.openxmlformats.org/officeDocument/2006/relationships/hyperlink" Target="https://sq.wikipedia.org/wiki/Metr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hyperlink" Target="https://sq.wikipedia.org/wiki/216_p.e.s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q.wikipedia.org/wiki/Berati" TargetMode="External"/><Relationship Id="rId2" Type="http://schemas.openxmlformats.org/officeDocument/2006/relationships/hyperlink" Target="https://sq.wikipedia.org/wiki/Bera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https://sq.wikipedia.org/wiki/Onufr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PROJEKT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HISTORI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Muzeu</a:t>
            </a:r>
            <a:r>
              <a:rPr lang="en-US" dirty="0" smtClean="0"/>
              <a:t> </a:t>
            </a:r>
            <a:r>
              <a:rPr lang="en-US" dirty="0" err="1" smtClean="0"/>
              <a:t>Arkeologjik</a:t>
            </a:r>
            <a:r>
              <a:rPr lang="en-US" dirty="0" smtClean="0"/>
              <a:t> I </a:t>
            </a:r>
            <a:r>
              <a:rPr lang="en-US" dirty="0" err="1" smtClean="0"/>
              <a:t>Durresit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Muzeu</a:t>
            </a:r>
            <a:r>
              <a:rPr lang="en-US" b="1" dirty="0"/>
              <a:t> </a:t>
            </a:r>
            <a:r>
              <a:rPr lang="en-US" b="1" dirty="0" err="1"/>
              <a:t>Arkeologjik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Durrësit</a:t>
            </a:r>
            <a:r>
              <a:rPr lang="en-US" dirty="0"/>
              <a:t> u hap </a:t>
            </a:r>
            <a:r>
              <a:rPr lang="en-US" dirty="0" err="1"/>
              <a:t>më</a:t>
            </a:r>
            <a:r>
              <a:rPr lang="en-US" dirty="0"/>
              <a:t> </a:t>
            </a:r>
            <a:r>
              <a:rPr lang="en-US" dirty="0">
                <a:hlinkClick r:id="rId2" tooltip="13 mars"/>
              </a:rPr>
              <a:t>13 mars</a:t>
            </a:r>
            <a:r>
              <a:rPr lang="en-US" dirty="0"/>
              <a:t> </a:t>
            </a:r>
            <a:r>
              <a:rPr lang="en-US" dirty="0">
                <a:hlinkClick r:id="rId3" tooltip="1951"/>
              </a:rPr>
              <a:t>1951</a:t>
            </a:r>
            <a:r>
              <a:rPr lang="en-US" dirty="0"/>
              <a:t> 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qytetin</a:t>
            </a:r>
            <a:r>
              <a:rPr lang="en-US" dirty="0"/>
              <a:t> </a:t>
            </a:r>
            <a:r>
              <a:rPr lang="en-US" u="sng" dirty="0" err="1">
                <a:hlinkClick r:id="rId4"/>
              </a:rPr>
              <a:t>Durrësit</a:t>
            </a:r>
            <a:r>
              <a:rPr lang="en-US" dirty="0"/>
              <a:t> 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ë </a:t>
            </a:r>
            <a:r>
              <a:rPr lang="en-US" dirty="0" err="1"/>
              <a:t>hyrje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krahut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majtë</a:t>
            </a:r>
            <a:r>
              <a:rPr lang="en-US" dirty="0"/>
              <a:t> </a:t>
            </a:r>
            <a:r>
              <a:rPr lang="en-US" dirty="0" err="1"/>
              <a:t>ndodhet</a:t>
            </a:r>
            <a:r>
              <a:rPr lang="en-US" dirty="0"/>
              <a:t> </a:t>
            </a:r>
            <a:r>
              <a:rPr lang="en-US" dirty="0" err="1"/>
              <a:t>periudha</a:t>
            </a:r>
            <a:r>
              <a:rPr lang="en-US" dirty="0"/>
              <a:t> </a:t>
            </a:r>
            <a:r>
              <a:rPr lang="en-US" dirty="0" err="1"/>
              <a:t>ilire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antike</a:t>
            </a:r>
            <a:r>
              <a:rPr lang="en-US" dirty="0"/>
              <a:t> </a:t>
            </a:r>
            <a:r>
              <a:rPr lang="en-US" dirty="0" err="1"/>
              <a:t>greke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fazat</a:t>
            </a:r>
            <a:r>
              <a:rPr lang="en-US" dirty="0"/>
              <a:t> e </a:t>
            </a:r>
            <a:r>
              <a:rPr lang="en-US" dirty="0" err="1"/>
              <a:t>saj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, </a:t>
            </a:r>
            <a:r>
              <a:rPr lang="en-US" dirty="0" err="1"/>
              <a:t>klasike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vonë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pjesën</a:t>
            </a:r>
            <a:r>
              <a:rPr lang="en-US" dirty="0"/>
              <a:t> </a:t>
            </a:r>
            <a:r>
              <a:rPr lang="en-US" dirty="0" err="1"/>
              <a:t>ballore</a:t>
            </a:r>
            <a:r>
              <a:rPr lang="en-US" dirty="0"/>
              <a:t>, </a:t>
            </a:r>
            <a:r>
              <a:rPr lang="en-US" dirty="0" err="1"/>
              <a:t>përtej</a:t>
            </a:r>
            <a:r>
              <a:rPr lang="en-US" dirty="0"/>
              <a:t> </a:t>
            </a:r>
            <a:r>
              <a:rPr lang="en-US" dirty="0" err="1"/>
              <a:t>gjetjeve</a:t>
            </a:r>
            <a:r>
              <a:rPr lang="en-US" dirty="0"/>
              <a:t> </a:t>
            </a:r>
            <a:r>
              <a:rPr lang="en-US" dirty="0" err="1"/>
              <a:t>arkeologjike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përmasave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qendër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muzeut</a:t>
            </a:r>
            <a:r>
              <a:rPr lang="en-US" dirty="0"/>
              <a:t>, </a:t>
            </a:r>
            <a:r>
              <a:rPr lang="en-US" dirty="0" err="1"/>
              <a:t>fillon</a:t>
            </a:r>
            <a:r>
              <a:rPr lang="en-US" dirty="0"/>
              <a:t> </a:t>
            </a:r>
            <a:r>
              <a:rPr lang="en-US" dirty="0" err="1"/>
              <a:t>periudha</a:t>
            </a:r>
            <a:r>
              <a:rPr lang="en-US" dirty="0"/>
              <a:t> </a:t>
            </a:r>
            <a:r>
              <a:rPr lang="en-US" dirty="0" err="1"/>
              <a:t>romake</a:t>
            </a:r>
            <a:r>
              <a:rPr lang="en-US" dirty="0"/>
              <a:t>, duke </a:t>
            </a:r>
            <a:r>
              <a:rPr lang="en-US" dirty="0" err="1"/>
              <a:t>nisur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e </a:t>
            </a:r>
            <a:r>
              <a:rPr lang="en-US" dirty="0" err="1"/>
              <a:t>hershme</a:t>
            </a:r>
            <a:r>
              <a:rPr lang="en-US" dirty="0"/>
              <a:t>,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periudha</a:t>
            </a:r>
            <a:r>
              <a:rPr lang="en-US" dirty="0"/>
              <a:t> e </a:t>
            </a:r>
            <a:r>
              <a:rPr lang="en-US" dirty="0" err="1"/>
              <a:t>ndërtimeve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krahun</a:t>
            </a:r>
            <a:r>
              <a:rPr lang="en-US" dirty="0"/>
              <a:t> e </a:t>
            </a:r>
            <a:r>
              <a:rPr lang="en-US" dirty="0" err="1"/>
              <a:t>djathtë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katin</a:t>
            </a:r>
            <a:r>
              <a:rPr lang="en-US" dirty="0"/>
              <a:t> e </a:t>
            </a:r>
            <a:r>
              <a:rPr lang="en-US" dirty="0" err="1"/>
              <a:t>dytë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planifikuar</a:t>
            </a:r>
            <a:r>
              <a:rPr lang="en-US" dirty="0"/>
              <a:t> </a:t>
            </a:r>
            <a:r>
              <a:rPr lang="en-US" dirty="0" err="1"/>
              <a:t>periudha</a:t>
            </a:r>
            <a:r>
              <a:rPr lang="en-US" dirty="0"/>
              <a:t> e </a:t>
            </a:r>
            <a:r>
              <a:rPr lang="en-US" dirty="0" err="1"/>
              <a:t>mesjetës</a:t>
            </a:r>
            <a:r>
              <a:rPr lang="en-US" dirty="0"/>
              <a:t>.</a:t>
            </a:r>
          </a:p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katin</a:t>
            </a:r>
            <a:r>
              <a:rPr lang="en-US" dirty="0"/>
              <a:t> e </a:t>
            </a:r>
            <a:r>
              <a:rPr lang="en-US" dirty="0" err="1"/>
              <a:t>tretë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menduar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ndërtohet</a:t>
            </a:r>
            <a:r>
              <a:rPr lang="en-US" dirty="0"/>
              <a:t> </a:t>
            </a:r>
            <a:r>
              <a:rPr lang="en-US" dirty="0" err="1"/>
              <a:t>pavijoni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>
                <a:hlinkClick r:id="rId5" tooltip="Arti Islam"/>
              </a:rPr>
              <a:t>artit</a:t>
            </a:r>
            <a:r>
              <a:rPr lang="en-US" dirty="0">
                <a:hlinkClick r:id="rId5" tooltip="Arti Islam"/>
              </a:rPr>
              <a:t> </a:t>
            </a:r>
            <a:r>
              <a:rPr lang="en-US" dirty="0" err="1">
                <a:hlinkClick r:id="rId5" tooltip="Arti Islam"/>
              </a:rPr>
              <a:t>islam</a:t>
            </a:r>
            <a:r>
              <a:rPr lang="en-US" dirty="0"/>
              <a:t>.</a:t>
            </a:r>
          </a:p>
          <a:p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oborr</a:t>
            </a:r>
            <a:r>
              <a:rPr lang="en-US" dirty="0"/>
              <a:t> </a:t>
            </a:r>
            <a:r>
              <a:rPr lang="en-US" dirty="0" err="1"/>
              <a:t>përveç</a:t>
            </a:r>
            <a:r>
              <a:rPr lang="en-US" dirty="0"/>
              <a:t> </a:t>
            </a:r>
            <a:r>
              <a:rPr lang="en-US" dirty="0" err="1"/>
              <a:t>objekteve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ka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periudhës</a:t>
            </a:r>
            <a:r>
              <a:rPr lang="en-US" dirty="0"/>
              <a:t> </a:t>
            </a:r>
            <a:r>
              <a:rPr lang="en-US" dirty="0" err="1"/>
              <a:t>komuniste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spikat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statujë</a:t>
            </a:r>
            <a:r>
              <a:rPr lang="en-US" dirty="0"/>
              <a:t> e </a:t>
            </a:r>
            <a:r>
              <a:rPr lang="en-US" dirty="0" err="1">
                <a:hlinkClick r:id="rId6" tooltip="Stalini"/>
              </a:rPr>
              <a:t>Stalinit</a:t>
            </a:r>
            <a:r>
              <a:rPr lang="en-US" dirty="0"/>
              <a:t>.</a:t>
            </a:r>
          </a:p>
          <a:p>
            <a:r>
              <a:rPr lang="en-US" dirty="0" err="1" smtClean="0"/>
              <a:t>muzetë</a:t>
            </a:r>
            <a:r>
              <a:rPr lang="en-US" dirty="0" smtClean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 smtClean="0"/>
              <a:t>rënd</a:t>
            </a:r>
            <a:r>
              <a:rPr lang="en-US" dirty="0" err="1"/>
              <a:t>Muzeu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vjetër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inauguruar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mars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1951. I </a:t>
            </a:r>
            <a:r>
              <a:rPr lang="en-US" dirty="0" err="1"/>
              <a:t>riu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13 </a:t>
            </a:r>
            <a:r>
              <a:rPr lang="en-US" dirty="0" err="1"/>
              <a:t>prill</a:t>
            </a:r>
            <a:r>
              <a:rPr lang="en-US" dirty="0"/>
              <a:t> 2002. </a:t>
            </a:r>
            <a:r>
              <a:rPr lang="en-US" dirty="0" err="1"/>
              <a:t>Muze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përmasave</a:t>
            </a:r>
            <a:r>
              <a:rPr lang="en-US" dirty="0"/>
              <a:t> </a:t>
            </a:r>
            <a:r>
              <a:rPr lang="en-US" dirty="0" err="1"/>
              <a:t>kombëtare</a:t>
            </a:r>
            <a:r>
              <a:rPr lang="en-US" dirty="0"/>
              <a:t>. Ka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pavijon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prehistorisë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antikitetit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pavijonin</a:t>
            </a:r>
            <a:r>
              <a:rPr lang="en-US" dirty="0"/>
              <a:t> post-</a:t>
            </a:r>
            <a:r>
              <a:rPr lang="en-US" dirty="0" err="1"/>
              <a:t>bizantin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muze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ekspozuar</a:t>
            </a:r>
            <a:r>
              <a:rPr lang="en-US" dirty="0"/>
              <a:t> </a:t>
            </a:r>
            <a:r>
              <a:rPr lang="en-US" dirty="0" err="1"/>
              <a:t>rreth</a:t>
            </a:r>
            <a:r>
              <a:rPr lang="en-US" dirty="0"/>
              <a:t> 2000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arkeologjike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dala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nëntoka</a:t>
            </a:r>
            <a:r>
              <a:rPr lang="en-US" dirty="0"/>
              <a:t> e </a:t>
            </a:r>
            <a:r>
              <a:rPr lang="en-US" dirty="0" err="1"/>
              <a:t>qytetit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ndërtim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pavijoni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mesjetës.</a:t>
            </a:r>
            <a:r>
              <a:rPr lang="en-US" dirty="0" err="1" smtClean="0"/>
              <a:t>ësishëm</a:t>
            </a:r>
            <a:r>
              <a:rPr lang="en-US" dirty="0" smtClean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Shqipëri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AppData\Local\Microsoft\Windows\Temporary Internet Files\Content.IE5\BEWNO23I\260px-Muzeum_Archeologiczne_w_Durr%C3%ABs_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610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Kalaja</a:t>
            </a:r>
            <a:r>
              <a:rPr lang="en-US" dirty="0" smtClean="0"/>
              <a:t> e </a:t>
            </a:r>
            <a:r>
              <a:rPr lang="en-US" dirty="0" err="1" smtClean="0"/>
              <a:t>Beratit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Kalaja</a:t>
            </a:r>
            <a:r>
              <a:rPr lang="en-US" b="1" dirty="0"/>
              <a:t> e </a:t>
            </a:r>
            <a:r>
              <a:rPr lang="en-US" b="1" dirty="0" err="1"/>
              <a:t>Beratit</a:t>
            </a:r>
            <a:r>
              <a:rPr lang="en-US" dirty="0"/>
              <a:t> </a:t>
            </a:r>
            <a:r>
              <a:rPr lang="en-US" dirty="0" err="1"/>
              <a:t>eshte</a:t>
            </a:r>
            <a:r>
              <a:rPr lang="en-US" dirty="0"/>
              <a:t> </a:t>
            </a:r>
            <a:r>
              <a:rPr lang="en-US" dirty="0" err="1"/>
              <a:t>ngritur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kodër</a:t>
            </a:r>
            <a:r>
              <a:rPr lang="en-US" dirty="0"/>
              <a:t> 187 </a:t>
            </a:r>
            <a:r>
              <a:rPr lang="en-US" dirty="0" err="1">
                <a:hlinkClick r:id="rId2" tooltip="Metri"/>
              </a:rPr>
              <a:t>metra</a:t>
            </a:r>
            <a:r>
              <a:rPr lang="en-US" dirty="0"/>
              <a:t> 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majtë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grykës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 </a:t>
            </a:r>
            <a:r>
              <a:rPr lang="en-US" dirty="0" err="1">
                <a:hlinkClick r:id="rId3" tooltip="Lumi Osum"/>
              </a:rPr>
              <a:t>lumit</a:t>
            </a:r>
            <a:r>
              <a:rPr lang="en-US" dirty="0">
                <a:hlinkClick r:id="rId3" tooltip="Lumi Osum"/>
              </a:rPr>
              <a:t> </a:t>
            </a:r>
            <a:r>
              <a:rPr lang="en-US" dirty="0" err="1">
                <a:hlinkClick r:id="rId3" tooltip="Lumi Osum"/>
              </a:rPr>
              <a:t>Osum</a:t>
            </a:r>
            <a:r>
              <a:rPr lang="en-US" dirty="0"/>
              <a:t>. </a:t>
            </a:r>
            <a:r>
              <a:rPr lang="en-US" dirty="0" err="1"/>
              <a:t>Fillimisht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vendbanim</a:t>
            </a:r>
            <a:r>
              <a:rPr lang="en-US" dirty="0"/>
              <a:t> </a:t>
            </a:r>
            <a:r>
              <a:rPr lang="en-US" dirty="0" err="1"/>
              <a:t>protourban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shekullin</a:t>
            </a:r>
            <a:r>
              <a:rPr lang="en-US" dirty="0"/>
              <a:t> e VII-V </a:t>
            </a:r>
            <a:r>
              <a:rPr lang="en-US" dirty="0" err="1"/>
              <a:t>p.e.s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pikë</a:t>
            </a:r>
            <a:r>
              <a:rPr lang="en-US" dirty="0"/>
              <a:t> </a:t>
            </a:r>
            <a:r>
              <a:rPr lang="en-US" dirty="0" err="1"/>
              <a:t>strategjike</a:t>
            </a:r>
            <a:r>
              <a:rPr lang="en-US" dirty="0"/>
              <a:t> e </a:t>
            </a:r>
            <a:r>
              <a:rPr lang="en-US" dirty="0" err="1"/>
              <a:t>rëndesishme</a:t>
            </a:r>
            <a:r>
              <a:rPr lang="en-US" dirty="0"/>
              <a:t>, </a:t>
            </a:r>
            <a:r>
              <a:rPr lang="en-US" dirty="0" err="1"/>
              <a:t>ajo</a:t>
            </a:r>
            <a:r>
              <a:rPr lang="en-US" dirty="0"/>
              <a:t> u </a:t>
            </a:r>
            <a:r>
              <a:rPr lang="en-US" dirty="0" err="1"/>
              <a:t>shndërrua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qytet</a:t>
            </a:r>
            <a:r>
              <a:rPr lang="en-US" dirty="0"/>
              <a:t> </a:t>
            </a:r>
            <a:r>
              <a:rPr lang="en-US" dirty="0" err="1"/>
              <a:t>kështjellë</a:t>
            </a:r>
            <a:r>
              <a:rPr lang="en-US" dirty="0"/>
              <a:t> me </a:t>
            </a:r>
            <a:r>
              <a:rPr lang="en-US" dirty="0" err="1"/>
              <a:t>mure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arrinin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gjatësi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1.400 </a:t>
            </a:r>
            <a:r>
              <a:rPr lang="en-US" dirty="0" err="1"/>
              <a:t>metra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me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sipërfaqe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10 ha. </a:t>
            </a:r>
            <a:r>
              <a:rPr lang="en-US" dirty="0" err="1"/>
              <a:t>Burimet</a:t>
            </a:r>
            <a:r>
              <a:rPr lang="en-US" dirty="0"/>
              <a:t> </a:t>
            </a:r>
            <a:r>
              <a:rPr lang="en-US" dirty="0" err="1"/>
              <a:t>historike</a:t>
            </a:r>
            <a:r>
              <a:rPr lang="en-US" dirty="0"/>
              <a:t> </a:t>
            </a:r>
            <a:r>
              <a:rPr lang="en-US" dirty="0" err="1"/>
              <a:t>deshmojne</a:t>
            </a:r>
            <a:r>
              <a:rPr lang="en-US" dirty="0"/>
              <a:t> se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viti</a:t>
            </a:r>
            <a:r>
              <a:rPr lang="en-US" dirty="0"/>
              <a:t> </a:t>
            </a:r>
            <a:r>
              <a:rPr lang="en-US" dirty="0" err="1"/>
              <a:t>kalaja</a:t>
            </a:r>
            <a:r>
              <a:rPr lang="en-US" dirty="0"/>
              <a:t> e </a:t>
            </a:r>
            <a:r>
              <a:rPr lang="en-US" dirty="0" err="1"/>
              <a:t>Beratit</a:t>
            </a:r>
            <a:r>
              <a:rPr lang="en-US" dirty="0"/>
              <a:t> ka </a:t>
            </a:r>
            <a:r>
              <a:rPr lang="en-US" dirty="0" err="1"/>
              <a:t>qenë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sulmeve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dokumenta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historike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kohës</a:t>
            </a:r>
            <a:r>
              <a:rPr lang="en-US" dirty="0"/>
              <a:t> </a:t>
            </a:r>
            <a:r>
              <a:rPr lang="en-US" dirty="0" err="1"/>
              <a:t>gjenden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sërë</a:t>
            </a:r>
            <a:r>
              <a:rPr lang="en-US" dirty="0"/>
              <a:t> </a:t>
            </a:r>
            <a:r>
              <a:rPr lang="en-US" dirty="0" err="1"/>
              <a:t>emrash</a:t>
            </a:r>
            <a:r>
              <a:rPr lang="en-US" dirty="0"/>
              <a:t>. Me </a:t>
            </a:r>
            <a:r>
              <a:rPr lang="en-US" dirty="0" err="1"/>
              <a:t>emrin</a:t>
            </a:r>
            <a:r>
              <a:rPr lang="en-US" dirty="0"/>
              <a:t> e </a:t>
            </a:r>
            <a:r>
              <a:rPr lang="en-US" dirty="0" err="1"/>
              <a:t>lashte</a:t>
            </a:r>
            <a:r>
              <a:rPr lang="en-US" dirty="0"/>
              <a:t> </a:t>
            </a:r>
            <a:r>
              <a:rPr lang="en-US" dirty="0" err="1"/>
              <a:t>Antipatrea</a:t>
            </a:r>
            <a:r>
              <a:rPr lang="en-US" dirty="0"/>
              <a:t> </a:t>
            </a:r>
            <a:r>
              <a:rPr lang="en-US" dirty="0" err="1"/>
              <a:t>përmendet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 </a:t>
            </a:r>
            <a:r>
              <a:rPr lang="en-US" dirty="0">
                <a:hlinkClick r:id="rId4" tooltip="216 p.e.s."/>
              </a:rPr>
              <a:t>216 </a:t>
            </a:r>
            <a:r>
              <a:rPr lang="en-US" dirty="0" err="1">
                <a:hlinkClick r:id="rId4" tooltip="216 p.e.s."/>
              </a:rPr>
              <a:t>p.e.s</a:t>
            </a:r>
            <a:r>
              <a:rPr lang="en-US" dirty="0">
                <a:hlinkClick r:id="rId4" tooltip="216 p.e.s."/>
              </a:rPr>
              <a:t>.</a:t>
            </a:r>
            <a:r>
              <a:rPr lang="en-US" dirty="0"/>
              <a:t>.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romakët</a:t>
            </a:r>
            <a:r>
              <a:rPr lang="en-US" dirty="0"/>
              <a:t> u </a:t>
            </a:r>
            <a:r>
              <a:rPr lang="en-US" dirty="0" err="1"/>
              <a:t>quajt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Albanorum</a:t>
            </a:r>
            <a:r>
              <a:rPr lang="en-US" dirty="0"/>
              <a:t> </a:t>
            </a:r>
            <a:r>
              <a:rPr lang="en-US" dirty="0" err="1"/>
              <a:t>oppidium</a:t>
            </a:r>
            <a:r>
              <a:rPr lang="en-US" dirty="0"/>
              <a:t> (</a:t>
            </a:r>
            <a:r>
              <a:rPr lang="en-US" dirty="0" err="1"/>
              <a:t>fortesa</a:t>
            </a:r>
            <a:r>
              <a:rPr lang="en-US" dirty="0"/>
              <a:t> e </a:t>
            </a:r>
            <a:r>
              <a:rPr lang="en-US" dirty="0" err="1"/>
              <a:t>Arberve</a:t>
            </a:r>
            <a:r>
              <a:rPr lang="en-US" dirty="0"/>
              <a:t>).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monumentet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bukur</a:t>
            </a:r>
            <a:r>
              <a:rPr lang="en-US" dirty="0"/>
              <a:t>,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mëdha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rëndësishëm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historisë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kulturës</a:t>
            </a:r>
            <a:r>
              <a:rPr lang="en-US" dirty="0"/>
              <a:t> </a:t>
            </a:r>
            <a:r>
              <a:rPr lang="en-US" dirty="0" err="1"/>
              <a:t>shqiptare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padyshim</a:t>
            </a:r>
            <a:r>
              <a:rPr lang="en-US" dirty="0"/>
              <a:t> </a:t>
            </a:r>
            <a:r>
              <a:rPr lang="en-US" dirty="0" err="1"/>
              <a:t>kalaja</a:t>
            </a:r>
            <a:r>
              <a:rPr lang="en-US" dirty="0"/>
              <a:t> e </a:t>
            </a:r>
            <a:r>
              <a:rPr lang="en-US" dirty="0" err="1"/>
              <a:t>Beratit</a:t>
            </a:r>
            <a:r>
              <a:rPr lang="en-US" dirty="0"/>
              <a:t>. Me </a:t>
            </a:r>
            <a:r>
              <a:rPr lang="en-US" dirty="0" err="1"/>
              <a:t>formën</a:t>
            </a:r>
            <a:r>
              <a:rPr lang="en-US" dirty="0"/>
              <a:t> e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spikatur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trajtë</a:t>
            </a:r>
            <a:r>
              <a:rPr lang="en-US" dirty="0"/>
              <a:t> </a:t>
            </a:r>
            <a:r>
              <a:rPr lang="en-US" dirty="0" err="1"/>
              <a:t>trekëndëshi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ngrihet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kodër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187 m, e </a:t>
            </a:r>
            <a:r>
              <a:rPr lang="en-US" dirty="0" err="1"/>
              <a:t>cila</a:t>
            </a:r>
            <a:r>
              <a:rPr lang="en-US" dirty="0"/>
              <a:t> </a:t>
            </a:r>
            <a:r>
              <a:rPr lang="en-US" dirty="0" err="1"/>
              <a:t>ndodhet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bregun</a:t>
            </a:r>
            <a:r>
              <a:rPr lang="en-US" dirty="0"/>
              <a:t> e </a:t>
            </a:r>
            <a:r>
              <a:rPr lang="en-US" dirty="0" err="1"/>
              <a:t>djathtë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lumit</a:t>
            </a:r>
            <a:r>
              <a:rPr lang="en-US" dirty="0"/>
              <a:t> </a:t>
            </a:r>
            <a:r>
              <a:rPr lang="en-US" dirty="0" err="1"/>
              <a:t>Osum</a:t>
            </a:r>
            <a:r>
              <a:rPr lang="en-US" dirty="0"/>
              <a:t>, duke </a:t>
            </a:r>
            <a:r>
              <a:rPr lang="en-US" dirty="0" err="1"/>
              <a:t>dominuar</a:t>
            </a:r>
            <a:r>
              <a:rPr lang="en-US" dirty="0"/>
              <a:t> </a:t>
            </a:r>
            <a:r>
              <a:rPr lang="en-US" dirty="0" err="1"/>
              <a:t>luginën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 (</a:t>
            </a:r>
            <a:r>
              <a:rPr lang="en-US" dirty="0" err="1"/>
              <a:t>Hëna</a:t>
            </a:r>
            <a:r>
              <a:rPr lang="en-US" dirty="0"/>
              <a:t> </a:t>
            </a:r>
            <a:r>
              <a:rPr lang="en-US" dirty="0" err="1"/>
              <a:t>Spahiu</a:t>
            </a:r>
            <a:r>
              <a:rPr lang="en-US" dirty="0"/>
              <a:t>, </a:t>
            </a:r>
            <a:r>
              <a:rPr lang="en-US" dirty="0" err="1"/>
              <a:t>Qyteti</a:t>
            </a:r>
            <a:r>
              <a:rPr lang="en-US" dirty="0"/>
              <a:t> </a:t>
            </a:r>
            <a:r>
              <a:rPr lang="en-US" dirty="0" err="1"/>
              <a:t>Iliro-Arbëror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. </a:t>
            </a:r>
            <a:r>
              <a:rPr lang="en-US" dirty="0" err="1"/>
              <a:t>Tiranë</a:t>
            </a:r>
            <a:r>
              <a:rPr lang="en-US" dirty="0"/>
              <a:t> 1990, </a:t>
            </a:r>
            <a:r>
              <a:rPr lang="en-US" dirty="0" err="1"/>
              <a:t>fq</a:t>
            </a:r>
            <a:r>
              <a:rPr lang="en-US" dirty="0"/>
              <a:t>. 9-11).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kaluarën</a:t>
            </a:r>
            <a:r>
              <a:rPr lang="en-US" dirty="0"/>
              <a:t> </a:t>
            </a:r>
            <a:r>
              <a:rPr lang="en-US" dirty="0" err="1"/>
              <a:t>siguria</a:t>
            </a:r>
            <a:r>
              <a:rPr lang="en-US" dirty="0"/>
              <a:t> e </a:t>
            </a:r>
            <a:r>
              <a:rPr lang="en-US" dirty="0" err="1"/>
              <a:t>kësaj</a:t>
            </a:r>
            <a:r>
              <a:rPr lang="en-US" dirty="0"/>
              <a:t> </a:t>
            </a:r>
            <a:r>
              <a:rPr lang="en-US" dirty="0" err="1"/>
              <a:t>kështjelle</a:t>
            </a:r>
            <a:r>
              <a:rPr lang="en-US" dirty="0"/>
              <a:t> ka </a:t>
            </a:r>
            <a:r>
              <a:rPr lang="en-US" dirty="0" err="1"/>
              <a:t>qënë</a:t>
            </a:r>
            <a:r>
              <a:rPr lang="en-US" dirty="0"/>
              <a:t> </a:t>
            </a:r>
            <a:r>
              <a:rPr lang="en-US" dirty="0" err="1"/>
              <a:t>maksimale</a:t>
            </a:r>
            <a:r>
              <a:rPr lang="en-US" dirty="0"/>
              <a:t>, </a:t>
            </a:r>
            <a:r>
              <a:rPr lang="en-US" dirty="0" err="1"/>
              <a:t>sepse</a:t>
            </a:r>
            <a:r>
              <a:rPr lang="en-US" dirty="0"/>
              <a:t> </a:t>
            </a:r>
            <a:r>
              <a:rPr lang="en-US" dirty="0" err="1"/>
              <a:t>projektuesit</a:t>
            </a:r>
            <a:r>
              <a:rPr lang="en-US" dirty="0"/>
              <a:t> e </a:t>
            </a:r>
            <a:r>
              <a:rPr lang="en-US" dirty="0" err="1"/>
              <a:t>saj</a:t>
            </a:r>
            <a:r>
              <a:rPr lang="en-US" dirty="0"/>
              <a:t> e </a:t>
            </a:r>
            <a:r>
              <a:rPr lang="en-US" dirty="0" err="1"/>
              <a:t>ndërtuan</a:t>
            </a:r>
            <a:r>
              <a:rPr lang="en-US" dirty="0"/>
              <a:t> </a:t>
            </a:r>
            <a:r>
              <a:rPr lang="en-US" dirty="0" err="1"/>
              <a:t>pikërisht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kodër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jugore</a:t>
            </a:r>
            <a:r>
              <a:rPr lang="en-US" dirty="0"/>
              <a:t> </a:t>
            </a:r>
            <a:r>
              <a:rPr lang="en-US" dirty="0" err="1"/>
              <a:t>bie</a:t>
            </a:r>
            <a:r>
              <a:rPr lang="en-US" dirty="0"/>
              <a:t> </a:t>
            </a:r>
            <a:r>
              <a:rPr lang="en-US" dirty="0" err="1"/>
              <a:t>thikë</a:t>
            </a:r>
            <a:r>
              <a:rPr lang="en-US" dirty="0"/>
              <a:t>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Osum</a:t>
            </a:r>
            <a:r>
              <a:rPr lang="en-US" dirty="0"/>
              <a:t>, </a:t>
            </a:r>
            <a:r>
              <a:rPr lang="en-US" dirty="0" err="1"/>
              <a:t>anët</a:t>
            </a:r>
            <a:r>
              <a:rPr lang="en-US" dirty="0"/>
              <a:t> </a:t>
            </a:r>
            <a:r>
              <a:rPr lang="en-US" dirty="0" err="1"/>
              <a:t>lindore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perëndimore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pjerrësi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madhe</a:t>
            </a:r>
            <a:r>
              <a:rPr lang="en-US" dirty="0"/>
              <a:t> </a:t>
            </a:r>
            <a:r>
              <a:rPr lang="en-US" dirty="0" err="1"/>
              <a:t>ndërsa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</a:t>
            </a:r>
            <a:r>
              <a:rPr lang="en-US" dirty="0" err="1"/>
              <a:t>veriore</a:t>
            </a:r>
            <a:r>
              <a:rPr lang="en-US" dirty="0"/>
              <a:t> </a:t>
            </a:r>
            <a:r>
              <a:rPr lang="en-US" dirty="0" err="1"/>
              <a:t>kodra</a:t>
            </a:r>
            <a:r>
              <a:rPr lang="en-US" dirty="0"/>
              <a:t> </a:t>
            </a:r>
            <a:r>
              <a:rPr lang="en-US" dirty="0" err="1"/>
              <a:t>ulet</a:t>
            </a:r>
            <a:r>
              <a:rPr lang="en-US" dirty="0"/>
              <a:t> </a:t>
            </a:r>
            <a:r>
              <a:rPr lang="en-US" dirty="0" err="1"/>
              <a:t>ëmbël</a:t>
            </a:r>
            <a:r>
              <a:rPr lang="en-US" dirty="0"/>
              <a:t> </a:t>
            </a:r>
            <a:r>
              <a:rPr lang="en-US" dirty="0" err="1"/>
              <a:t>drejt</a:t>
            </a:r>
            <a:r>
              <a:rPr lang="en-US" dirty="0"/>
              <a:t> </a:t>
            </a:r>
            <a:r>
              <a:rPr lang="en-US" dirty="0" err="1"/>
              <a:t>qafës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Biftës</a:t>
            </a:r>
            <a:r>
              <a:rPr lang="en-US" dirty="0"/>
              <a:t>, duke </a:t>
            </a:r>
            <a:r>
              <a:rPr lang="en-US" dirty="0" err="1"/>
              <a:t>siguruar</a:t>
            </a:r>
            <a:r>
              <a:rPr lang="en-US" dirty="0"/>
              <a:t> </a:t>
            </a:r>
            <a:r>
              <a:rPr lang="en-US" dirty="0" err="1"/>
              <a:t>komunikimin</a:t>
            </a:r>
            <a:r>
              <a:rPr lang="en-US" dirty="0"/>
              <a:t>. </a:t>
            </a:r>
            <a:r>
              <a:rPr lang="en-US" dirty="0" err="1"/>
              <a:t>Muret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perimetër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1400 m </a:t>
            </a:r>
            <a:r>
              <a:rPr lang="en-US" dirty="0" err="1"/>
              <a:t>brinja</a:t>
            </a:r>
            <a:r>
              <a:rPr lang="en-US" dirty="0"/>
              <a:t> </a:t>
            </a:r>
            <a:r>
              <a:rPr lang="en-US" dirty="0" err="1"/>
              <a:t>lindore</a:t>
            </a:r>
            <a:r>
              <a:rPr lang="en-US" dirty="0"/>
              <a:t> e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trekëndëshi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e </a:t>
            </a:r>
            <a:r>
              <a:rPr lang="en-US" dirty="0" err="1"/>
              <a:t>gjatë</a:t>
            </a:r>
            <a:r>
              <a:rPr lang="en-US" dirty="0"/>
              <a:t> 620 m </a:t>
            </a:r>
            <a:r>
              <a:rPr lang="en-US" dirty="0" err="1"/>
              <a:t>ndërsa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tjerat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barabarta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gjata</a:t>
            </a:r>
            <a:r>
              <a:rPr lang="en-US" dirty="0"/>
              <a:t> 410 m (</a:t>
            </a:r>
            <a:r>
              <a:rPr lang="en-US" dirty="0" err="1"/>
              <a:t>Berati</a:t>
            </a:r>
            <a:r>
              <a:rPr lang="en-US" dirty="0"/>
              <a:t>, </a:t>
            </a:r>
            <a:r>
              <a:rPr lang="en-US" dirty="0" err="1"/>
              <a:t>Historia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arkitektura</a:t>
            </a:r>
            <a:r>
              <a:rPr lang="en-US" dirty="0"/>
              <a:t> </a:t>
            </a:r>
            <a:r>
              <a:rPr lang="en-US" dirty="0" err="1"/>
              <a:t>Tiranë</a:t>
            </a:r>
            <a:r>
              <a:rPr lang="en-US" dirty="0"/>
              <a:t> 1988, </a:t>
            </a:r>
            <a:r>
              <a:rPr lang="en-US" dirty="0" err="1"/>
              <a:t>fq</a:t>
            </a:r>
            <a:r>
              <a:rPr lang="en-US" dirty="0"/>
              <a:t>. 34). </a:t>
            </a:r>
            <a:r>
              <a:rPr lang="en-US" dirty="0" err="1"/>
              <a:t>Ndryshe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kështjellat</a:t>
            </a:r>
            <a:r>
              <a:rPr lang="en-US" dirty="0"/>
              <a:t> e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kalaja</a:t>
            </a:r>
            <a:r>
              <a:rPr lang="en-US" dirty="0"/>
              <a:t> e </a:t>
            </a:r>
            <a:r>
              <a:rPr lang="en-US" dirty="0" err="1"/>
              <a:t>Beratit</a:t>
            </a:r>
            <a:r>
              <a:rPr lang="en-US" dirty="0"/>
              <a:t> ka </a:t>
            </a:r>
            <a:r>
              <a:rPr lang="en-US" dirty="0" err="1"/>
              <a:t>qenë</a:t>
            </a:r>
            <a:r>
              <a:rPr lang="en-US" dirty="0"/>
              <a:t> e </a:t>
            </a:r>
            <a:r>
              <a:rPr lang="en-US" dirty="0" err="1"/>
              <a:t>pajisur</a:t>
            </a:r>
            <a:r>
              <a:rPr lang="en-US" dirty="0"/>
              <a:t> me 24 </a:t>
            </a:r>
            <a:r>
              <a:rPr lang="en-US" dirty="0" err="1"/>
              <a:t>kulla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emërtohen</a:t>
            </a:r>
            <a:r>
              <a:rPr lang="en-US" dirty="0"/>
              <a:t> sot me </a:t>
            </a:r>
            <a:r>
              <a:rPr lang="en-US" dirty="0" err="1"/>
              <a:t>emrin</a:t>
            </a:r>
            <a:r>
              <a:rPr lang="en-US" dirty="0"/>
              <a:t> </a:t>
            </a:r>
            <a:r>
              <a:rPr lang="en-US" dirty="0" err="1"/>
              <a:t>turk</a:t>
            </a:r>
            <a:r>
              <a:rPr lang="en-US" dirty="0"/>
              <a:t> TABJE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bashku</a:t>
            </a:r>
            <a:r>
              <a:rPr lang="en-US" dirty="0"/>
              <a:t> me </a:t>
            </a:r>
            <a:r>
              <a:rPr lang="en-US" dirty="0" err="1"/>
              <a:t>muret</a:t>
            </a:r>
            <a:r>
              <a:rPr lang="en-US" dirty="0"/>
              <a:t> </a:t>
            </a:r>
            <a:r>
              <a:rPr lang="en-US" dirty="0" err="1"/>
              <a:t>ato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përkasin</a:t>
            </a:r>
            <a:r>
              <a:rPr lang="en-US" dirty="0"/>
              <a:t> </a:t>
            </a:r>
            <a:r>
              <a:rPr lang="en-US" dirty="0" err="1"/>
              <a:t>periudhave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ndërtimit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nisin</a:t>
            </a:r>
            <a:r>
              <a:rPr lang="en-US" dirty="0"/>
              <a:t> </a:t>
            </a:r>
            <a:r>
              <a:rPr lang="en-US" dirty="0" err="1"/>
              <a:t>qysh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shekulli</a:t>
            </a:r>
            <a:r>
              <a:rPr lang="en-US" dirty="0"/>
              <a:t> IV </a:t>
            </a:r>
            <a:r>
              <a:rPr lang="en-US" dirty="0" err="1"/>
              <a:t>Pk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përfundojnë</a:t>
            </a:r>
            <a:r>
              <a:rPr lang="en-US" dirty="0"/>
              <a:t> </a:t>
            </a:r>
            <a:r>
              <a:rPr lang="en-US" dirty="0" err="1"/>
              <a:t>gjatë</a:t>
            </a:r>
            <a:r>
              <a:rPr lang="en-US" dirty="0"/>
              <a:t> </a:t>
            </a:r>
            <a:r>
              <a:rPr lang="en-US" dirty="0" err="1"/>
              <a:t>kohës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sundimit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Ali </a:t>
            </a:r>
            <a:r>
              <a:rPr lang="en-US" dirty="0" err="1"/>
              <a:t>Pashë</a:t>
            </a:r>
            <a:r>
              <a:rPr lang="en-US" dirty="0"/>
              <a:t> </a:t>
            </a:r>
            <a:r>
              <a:rPr lang="en-US" dirty="0" err="1"/>
              <a:t>Tepelenës</a:t>
            </a:r>
            <a:r>
              <a:rPr lang="en-US" dirty="0"/>
              <a:t> (1813-1821). Brenda </a:t>
            </a:r>
            <a:r>
              <a:rPr lang="en-US" dirty="0" err="1"/>
              <a:t>sipërfaqes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9.6 ha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kalasë</a:t>
            </a:r>
            <a:r>
              <a:rPr lang="en-US" dirty="0"/>
              <a:t> </a:t>
            </a:r>
            <a:r>
              <a:rPr lang="en-US" dirty="0" err="1"/>
              <a:t>ndodhen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kisha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pjesë</a:t>
            </a:r>
            <a:r>
              <a:rPr lang="en-US" dirty="0"/>
              <a:t> 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cilave</a:t>
            </a:r>
            <a:r>
              <a:rPr lang="en-US" dirty="0"/>
              <a:t> </a:t>
            </a:r>
            <a:r>
              <a:rPr lang="en-US" dirty="0" err="1"/>
              <a:t>rrënojë</a:t>
            </a:r>
            <a:r>
              <a:rPr lang="en-US" dirty="0"/>
              <a:t>, </a:t>
            </a:r>
            <a:r>
              <a:rPr lang="en-US" dirty="0" err="1"/>
              <a:t>Sarajet</a:t>
            </a:r>
            <a:r>
              <a:rPr lang="en-US" dirty="0"/>
              <a:t> </a:t>
            </a:r>
            <a:r>
              <a:rPr lang="en-US" dirty="0" err="1"/>
              <a:t>turke</a:t>
            </a:r>
            <a:r>
              <a:rPr lang="en-US" dirty="0"/>
              <a:t>, </a:t>
            </a:r>
            <a:r>
              <a:rPr lang="en-US" dirty="0" err="1"/>
              <a:t>rrënojat</a:t>
            </a:r>
            <a:r>
              <a:rPr lang="en-US" dirty="0"/>
              <a:t> e 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xhamive</a:t>
            </a:r>
            <a:r>
              <a:rPr lang="en-US" dirty="0"/>
              <a:t>, </a:t>
            </a:r>
            <a:r>
              <a:rPr lang="en-US" dirty="0" err="1"/>
              <a:t>sternat</a:t>
            </a:r>
            <a:r>
              <a:rPr lang="en-US" dirty="0"/>
              <a:t> e </a:t>
            </a:r>
            <a:r>
              <a:rPr lang="en-US" dirty="0" err="1"/>
              <a:t>ujit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quajtura</a:t>
            </a:r>
            <a:r>
              <a:rPr lang="en-US" dirty="0"/>
              <a:t> </a:t>
            </a:r>
            <a:r>
              <a:rPr lang="en-US" dirty="0" err="1"/>
              <a:t>Saranxha</a:t>
            </a:r>
            <a:r>
              <a:rPr lang="en-US" dirty="0"/>
              <a:t>, </a:t>
            </a:r>
            <a:r>
              <a:rPr lang="en-US" dirty="0" err="1"/>
              <a:t>sheshi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Sallabandës</a:t>
            </a:r>
            <a:r>
              <a:rPr lang="en-US" dirty="0"/>
              <a:t>, </a:t>
            </a:r>
            <a:r>
              <a:rPr lang="en-US" dirty="0" err="1"/>
              <a:t>sheshi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quajtur</a:t>
            </a:r>
            <a:r>
              <a:rPr lang="en-US" dirty="0"/>
              <a:t> </a:t>
            </a:r>
            <a:r>
              <a:rPr lang="en-US" dirty="0" err="1"/>
              <a:t>fusha</a:t>
            </a:r>
            <a:r>
              <a:rPr lang="en-US" dirty="0"/>
              <a:t> e </a:t>
            </a:r>
            <a:r>
              <a:rPr lang="en-US" dirty="0" err="1"/>
              <a:t>madhe</a:t>
            </a:r>
            <a:r>
              <a:rPr lang="en-US" dirty="0"/>
              <a:t> </a:t>
            </a:r>
            <a:r>
              <a:rPr lang="en-US" dirty="0" err="1"/>
              <a:t>etj</a:t>
            </a:r>
            <a:r>
              <a:rPr lang="en-US" dirty="0"/>
              <a:t>. </a:t>
            </a:r>
            <a:r>
              <a:rPr lang="en-US" dirty="0" err="1"/>
              <a:t>Ndërkohë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pjesën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oborrit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brendshëm</a:t>
            </a:r>
            <a:r>
              <a:rPr lang="en-US" dirty="0"/>
              <a:t> e </a:t>
            </a:r>
            <a:r>
              <a:rPr lang="en-US" dirty="0" err="1"/>
              <a:t>zënë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sërë</a:t>
            </a:r>
            <a:r>
              <a:rPr lang="en-US" dirty="0"/>
              <a:t> </a:t>
            </a:r>
            <a:r>
              <a:rPr lang="en-US" dirty="0" err="1"/>
              <a:t>rrugicash</a:t>
            </a:r>
            <a:r>
              <a:rPr lang="en-US" dirty="0"/>
              <a:t>, </a:t>
            </a:r>
            <a:r>
              <a:rPr lang="en-US" dirty="0" err="1"/>
              <a:t>kopshtesh</a:t>
            </a:r>
            <a:r>
              <a:rPr lang="en-US" dirty="0"/>
              <a:t>, </a:t>
            </a:r>
            <a:r>
              <a:rPr lang="en-US" dirty="0" err="1"/>
              <a:t>bacesh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shtëpi</a:t>
            </a:r>
            <a:r>
              <a:rPr lang="en-US" dirty="0"/>
              <a:t> </a:t>
            </a:r>
            <a:r>
              <a:rPr lang="en-US" dirty="0" err="1"/>
              <a:t>banimi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përbëjnë</a:t>
            </a:r>
            <a:r>
              <a:rPr lang="en-US" dirty="0"/>
              <a:t> </a:t>
            </a:r>
            <a:r>
              <a:rPr lang="en-US" dirty="0" err="1"/>
              <a:t>lagjen</a:t>
            </a:r>
            <a:r>
              <a:rPr lang="en-US" dirty="0"/>
              <a:t> e </a:t>
            </a:r>
            <a:r>
              <a:rPr lang="en-US" dirty="0" err="1"/>
              <a:t>quajtur</a:t>
            </a:r>
            <a:r>
              <a:rPr lang="en-US" dirty="0"/>
              <a:t> </a:t>
            </a:r>
            <a:r>
              <a:rPr lang="en-US" dirty="0" err="1"/>
              <a:t>kala</a:t>
            </a:r>
            <a:r>
              <a:rPr lang="en-US" dirty="0"/>
              <a:t>. </a:t>
            </a:r>
            <a:r>
              <a:rPr lang="en-US" dirty="0" err="1"/>
              <a:t>Gjithsej</a:t>
            </a:r>
            <a:r>
              <a:rPr lang="en-US" dirty="0"/>
              <a:t> </a:t>
            </a:r>
            <a:r>
              <a:rPr lang="en-US" dirty="0" err="1"/>
              <a:t>ky</a:t>
            </a:r>
            <a:r>
              <a:rPr lang="en-US" dirty="0"/>
              <a:t> monument ka </a:t>
            </a:r>
            <a:r>
              <a:rPr lang="en-US" dirty="0" err="1"/>
              <a:t>katër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komunikimi</a:t>
            </a:r>
            <a:r>
              <a:rPr lang="en-US" dirty="0"/>
              <a:t>. </a:t>
            </a:r>
            <a:r>
              <a:rPr lang="en-US" dirty="0" err="1"/>
              <a:t>Njëra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pikërisht</a:t>
            </a:r>
            <a:r>
              <a:rPr lang="en-US" dirty="0"/>
              <a:t> </a:t>
            </a:r>
            <a:r>
              <a:rPr lang="en-US" dirty="0" err="1"/>
              <a:t>ajo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paraqet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interes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shkak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elementeve</a:t>
            </a:r>
            <a:r>
              <a:rPr lang="en-US" dirty="0"/>
              <a:t> </a:t>
            </a:r>
            <a:r>
              <a:rPr lang="en-US" dirty="0" err="1"/>
              <a:t>përbërës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saj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ato</a:t>
            </a:r>
            <a:r>
              <a:rPr lang="en-US" dirty="0"/>
              <a:t> e </a:t>
            </a:r>
            <a:r>
              <a:rPr lang="en-US" dirty="0" err="1"/>
              <a:t>anës</a:t>
            </a:r>
            <a:r>
              <a:rPr lang="en-US" dirty="0"/>
              <a:t> </a:t>
            </a:r>
            <a:r>
              <a:rPr lang="en-US" dirty="0" err="1"/>
              <a:t>juglindore</a:t>
            </a:r>
            <a:r>
              <a:rPr lang="en-US" dirty="0"/>
              <a:t>.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kalon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futesh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oborr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fortifikuar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përpara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del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portë</a:t>
            </a:r>
            <a:r>
              <a:rPr lang="en-US" dirty="0"/>
              <a:t> e </a:t>
            </a:r>
            <a:r>
              <a:rPr lang="en-US" dirty="0" err="1"/>
              <a:t>dytë</a:t>
            </a:r>
            <a:r>
              <a:rPr lang="en-US" dirty="0"/>
              <a:t> </a:t>
            </a:r>
            <a:r>
              <a:rPr lang="en-US" dirty="0" err="1"/>
              <a:t>pikërisht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murin</a:t>
            </a:r>
            <a:r>
              <a:rPr lang="en-US" dirty="0"/>
              <a:t> </a:t>
            </a:r>
            <a:r>
              <a:rPr lang="en-US" dirty="0" err="1"/>
              <a:t>ballor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saj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e </a:t>
            </a:r>
            <a:r>
              <a:rPr lang="en-US" dirty="0" err="1"/>
              <a:t>djathtë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harku</a:t>
            </a:r>
            <a:r>
              <a:rPr lang="en-US" dirty="0"/>
              <a:t> (</a:t>
            </a:r>
            <a:r>
              <a:rPr lang="en-US" dirty="0" err="1"/>
              <a:t>Apollon</a:t>
            </a:r>
            <a:r>
              <a:rPr lang="en-US" dirty="0"/>
              <a:t> </a:t>
            </a:r>
            <a:r>
              <a:rPr lang="en-US" dirty="0" err="1"/>
              <a:t>Baçe</a:t>
            </a:r>
            <a:r>
              <a:rPr lang="en-US" dirty="0"/>
              <a:t>, </a:t>
            </a:r>
            <a:r>
              <a:rPr lang="en-US" dirty="0" err="1"/>
              <a:t>qyteti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fortifikuar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, </a:t>
            </a:r>
            <a:r>
              <a:rPr lang="en-US" dirty="0" err="1"/>
              <a:t>Monumentet</a:t>
            </a:r>
            <a:r>
              <a:rPr lang="en-US" dirty="0"/>
              <a:t> 2, 1971, fq.43-63), </a:t>
            </a:r>
            <a:r>
              <a:rPr lang="en-US" dirty="0" err="1"/>
              <a:t>ndodhet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monogram me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kuqe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përket</a:t>
            </a:r>
            <a:r>
              <a:rPr lang="en-US" dirty="0"/>
              <a:t> </a:t>
            </a:r>
            <a:r>
              <a:rPr lang="en-US" dirty="0" err="1"/>
              <a:t>ndërtimeve</a:t>
            </a:r>
            <a:r>
              <a:rPr lang="en-US" dirty="0"/>
              <a:t> </a:t>
            </a:r>
            <a:r>
              <a:rPr lang="en-US" dirty="0" err="1"/>
              <a:t>bizantine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1204. I </a:t>
            </a:r>
            <a:r>
              <a:rPr lang="en-US" dirty="0" err="1"/>
              <a:t>ndërtuar</a:t>
            </a:r>
            <a:r>
              <a:rPr lang="en-US" dirty="0"/>
              <a:t> </a:t>
            </a:r>
            <a:r>
              <a:rPr lang="en-US" dirty="0" err="1"/>
              <a:t>ashtu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gjithë</a:t>
            </a:r>
            <a:r>
              <a:rPr lang="en-US" dirty="0"/>
              <a:t> </a:t>
            </a:r>
            <a:r>
              <a:rPr lang="en-US" dirty="0" err="1"/>
              <a:t>kompleksi</a:t>
            </a:r>
            <a:r>
              <a:rPr lang="en-US" dirty="0"/>
              <a:t> </a:t>
            </a:r>
            <a:r>
              <a:rPr lang="en-US" dirty="0" err="1"/>
              <a:t>mbrojtës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Despoti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Epirit</a:t>
            </a:r>
            <a:r>
              <a:rPr lang="en-US" dirty="0"/>
              <a:t> </a:t>
            </a:r>
            <a:r>
              <a:rPr lang="en-US" dirty="0" err="1"/>
              <a:t>Mihal</a:t>
            </a:r>
            <a:r>
              <a:rPr lang="en-US" dirty="0"/>
              <a:t> I </a:t>
            </a:r>
            <a:r>
              <a:rPr lang="en-US" dirty="0" err="1"/>
              <a:t>Porta</a:t>
            </a:r>
            <a:r>
              <a:rPr lang="en-US" dirty="0"/>
              <a:t> me </a:t>
            </a:r>
            <a:r>
              <a:rPr lang="en-US" dirty="0" err="1"/>
              <a:t>monogramin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formë</a:t>
            </a:r>
            <a:r>
              <a:rPr lang="en-US" dirty="0"/>
              <a:t> </a:t>
            </a:r>
            <a:r>
              <a:rPr lang="en-US" dirty="0" err="1"/>
              <a:t>kryqi</a:t>
            </a:r>
            <a:r>
              <a:rPr lang="en-US" dirty="0"/>
              <a:t> me </a:t>
            </a:r>
            <a:r>
              <a:rPr lang="en-US" dirty="0" err="1"/>
              <a:t>inicialet</a:t>
            </a:r>
            <a:r>
              <a:rPr lang="en-US" dirty="0"/>
              <a:t> M.K. </a:t>
            </a:r>
            <a:r>
              <a:rPr lang="en-US" dirty="0" err="1"/>
              <a:t>edhe</a:t>
            </a:r>
            <a:r>
              <a:rPr lang="en-US" dirty="0"/>
              <a:t> sot </a:t>
            </a:r>
            <a:r>
              <a:rPr lang="en-US" dirty="0" err="1"/>
              <a:t>ruan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emër</a:t>
            </a:r>
            <a:r>
              <a:rPr lang="en-US" dirty="0"/>
              <a:t> “</a:t>
            </a:r>
            <a:r>
              <a:rPr lang="en-US" dirty="0" err="1"/>
              <a:t>Porta</a:t>
            </a:r>
            <a:r>
              <a:rPr lang="en-US" dirty="0"/>
              <a:t> e </a:t>
            </a:r>
            <a:r>
              <a:rPr lang="en-US" dirty="0" err="1"/>
              <a:t>Mihal</a:t>
            </a:r>
            <a:r>
              <a:rPr lang="en-US" dirty="0"/>
              <a:t> </a:t>
            </a:r>
            <a:r>
              <a:rPr lang="en-US" dirty="0" err="1"/>
              <a:t>Komnenit</a:t>
            </a:r>
            <a:r>
              <a:rPr lang="en-US" dirty="0"/>
              <a:t>”</a:t>
            </a:r>
          </a:p>
        </p:txBody>
      </p:sp>
      <p:pic>
        <p:nvPicPr>
          <p:cNvPr id="2050" name="Picture 2" descr="C:\Users\User\AppData\Local\Microsoft\Windows\Temporary Internet Files\Content.IE5\BEWNO23I\1024px-Berat_Castle%2C_Albania[1]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Muzeu</a:t>
            </a:r>
            <a:r>
              <a:rPr lang="en-US" dirty="0" smtClean="0"/>
              <a:t> </a:t>
            </a:r>
            <a:r>
              <a:rPr lang="en-US" dirty="0" err="1" smtClean="0"/>
              <a:t>Onufri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606925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err="1"/>
              <a:t>Muzeu</a:t>
            </a:r>
            <a:r>
              <a:rPr lang="en-US" b="1" dirty="0"/>
              <a:t> </a:t>
            </a:r>
            <a:r>
              <a:rPr lang="en-US" b="1" dirty="0" err="1"/>
              <a:t>Kombëtar</a:t>
            </a:r>
            <a:r>
              <a:rPr lang="en-US" b="1" dirty="0"/>
              <a:t> </a:t>
            </a:r>
            <a:r>
              <a:rPr lang="en-US" b="1" dirty="0" err="1"/>
              <a:t>Onufri</a:t>
            </a:r>
            <a:r>
              <a:rPr lang="en-US" dirty="0"/>
              <a:t> </a:t>
            </a:r>
            <a:r>
              <a:rPr lang="en-US" dirty="0" err="1"/>
              <a:t>në</a:t>
            </a:r>
            <a:r>
              <a:rPr lang="en-US" dirty="0"/>
              <a:t> </a:t>
            </a:r>
            <a:r>
              <a:rPr lang="en-US" dirty="0" err="1">
                <a:hlinkClick r:id="rId2" tooltip="Berat"/>
              </a:rPr>
              <a:t>Berat</a:t>
            </a:r>
            <a:r>
              <a:rPr lang="en-US" dirty="0"/>
              <a:t> 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përshtatur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ambientet</a:t>
            </a:r>
            <a:r>
              <a:rPr lang="en-US" dirty="0"/>
              <a:t> e </a:t>
            </a:r>
            <a:r>
              <a:rPr lang="en-US" dirty="0" err="1"/>
              <a:t>Kishës</a:t>
            </a:r>
            <a:r>
              <a:rPr lang="en-US" dirty="0"/>
              <a:t> “</a:t>
            </a:r>
            <a:r>
              <a:rPr lang="en-US" dirty="0" err="1"/>
              <a:t>Fjetja</a:t>
            </a:r>
            <a:r>
              <a:rPr lang="en-US" dirty="0"/>
              <a:t> e </a:t>
            </a:r>
            <a:r>
              <a:rPr lang="en-US" dirty="0" err="1"/>
              <a:t>Shën</a:t>
            </a:r>
            <a:r>
              <a:rPr lang="en-US" dirty="0"/>
              <a:t> </a:t>
            </a:r>
            <a:r>
              <a:rPr lang="en-US" dirty="0" err="1"/>
              <a:t>Mërisë</a:t>
            </a:r>
            <a:r>
              <a:rPr lang="en-US" dirty="0"/>
              <a:t>”,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Kalanë</a:t>
            </a:r>
            <a:r>
              <a:rPr lang="en-US" dirty="0"/>
              <a:t> e </a:t>
            </a:r>
            <a:r>
              <a:rPr lang="en-US" dirty="0" err="1">
                <a:hlinkClick r:id="rId3" tooltip="Berati"/>
              </a:rPr>
              <a:t>Beratit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27 </a:t>
            </a:r>
            <a:r>
              <a:rPr lang="en-US" dirty="0" err="1"/>
              <a:t>shkurtit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1986. </a:t>
            </a:r>
            <a:r>
              <a:rPr lang="en-US" dirty="0" err="1"/>
              <a:t>Muzeu</a:t>
            </a:r>
            <a:r>
              <a:rPr lang="en-US" dirty="0"/>
              <a:t> </a:t>
            </a:r>
            <a:r>
              <a:rPr lang="en-US" dirty="0" err="1"/>
              <a:t>mban</a:t>
            </a:r>
            <a:r>
              <a:rPr lang="en-US" dirty="0"/>
              <a:t> </a:t>
            </a:r>
            <a:r>
              <a:rPr lang="en-US" dirty="0" err="1"/>
              <a:t>emrin</a:t>
            </a:r>
            <a:r>
              <a:rPr lang="en-US" dirty="0"/>
              <a:t> “</a:t>
            </a:r>
            <a:r>
              <a:rPr lang="en-US" dirty="0" err="1">
                <a:hlinkClick r:id="rId4" tooltip="Onufri"/>
              </a:rPr>
              <a:t>Onufri</a:t>
            </a:r>
            <a:r>
              <a:rPr lang="en-US" dirty="0"/>
              <a:t>”, </a:t>
            </a:r>
            <a:r>
              <a:rPr lang="en-US" dirty="0" err="1"/>
              <a:t>njëri</a:t>
            </a:r>
            <a:r>
              <a:rPr lang="en-US" dirty="0"/>
              <a:t>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kryemjeshtrave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pikturës</a:t>
            </a:r>
            <a:r>
              <a:rPr lang="en-US" dirty="0"/>
              <a:t> </a:t>
            </a:r>
            <a:r>
              <a:rPr lang="en-US" dirty="0" err="1" smtClean="0"/>
              <a:t>shqiptare</a:t>
            </a:r>
            <a:r>
              <a:rPr lang="en-US" dirty="0" err="1"/>
              <a:t>isha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rindërtuar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1797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lagjen</a:t>
            </a:r>
            <a:r>
              <a:rPr lang="en-US" dirty="0"/>
              <a:t> Kala, ka </a:t>
            </a:r>
            <a:r>
              <a:rPr lang="en-US" dirty="0" err="1"/>
              <a:t>qënë</a:t>
            </a:r>
            <a:r>
              <a:rPr lang="en-US" dirty="0"/>
              <a:t> </a:t>
            </a:r>
            <a:r>
              <a:rPr lang="en-US" dirty="0" err="1"/>
              <a:t>katedralia</a:t>
            </a:r>
            <a:r>
              <a:rPr lang="en-US" dirty="0"/>
              <a:t> e </a:t>
            </a:r>
            <a:r>
              <a:rPr lang="en-US" dirty="0" err="1"/>
              <a:t>qytetit</a:t>
            </a:r>
            <a:r>
              <a:rPr lang="en-US" dirty="0"/>
              <a:t> </a:t>
            </a:r>
            <a:r>
              <a:rPr lang="en-US" dirty="0" err="1"/>
              <a:t>Katedralia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monumenti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përfaqësues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arkitekturës</a:t>
            </a:r>
            <a:r>
              <a:rPr lang="en-US" dirty="0"/>
              <a:t> </a:t>
            </a:r>
            <a:r>
              <a:rPr lang="en-US" dirty="0" err="1"/>
              <a:t>pasbizantine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qytetin</a:t>
            </a:r>
            <a:r>
              <a:rPr lang="en-US" dirty="0"/>
              <a:t> e </a:t>
            </a:r>
            <a:r>
              <a:rPr lang="en-US" dirty="0" err="1"/>
              <a:t>Beratit</a:t>
            </a:r>
            <a:r>
              <a:rPr lang="en-US" dirty="0"/>
              <a:t>. </a:t>
            </a:r>
            <a:r>
              <a:rPr lang="en-US" dirty="0" err="1"/>
              <a:t>Koleksioni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muzeut</a:t>
            </a:r>
            <a:r>
              <a:rPr lang="en-US" dirty="0"/>
              <a:t> </a:t>
            </a:r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173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përzgjedhura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fond </a:t>
            </a:r>
            <a:r>
              <a:rPr lang="en-US" dirty="0" err="1"/>
              <a:t>prej</a:t>
            </a:r>
            <a:r>
              <a:rPr lang="en-US" dirty="0"/>
              <a:t> </a:t>
            </a:r>
            <a:r>
              <a:rPr lang="en-US" dirty="0" err="1"/>
              <a:t>mëse</a:t>
            </a:r>
            <a:r>
              <a:rPr lang="en-US" dirty="0"/>
              <a:t> 1500 </a:t>
            </a:r>
            <a:r>
              <a:rPr lang="en-US" dirty="0" err="1"/>
              <a:t>objektesh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takojnë</a:t>
            </a:r>
            <a:r>
              <a:rPr lang="en-US" dirty="0"/>
              <a:t> </a:t>
            </a:r>
            <a:r>
              <a:rPr lang="en-US" dirty="0" err="1"/>
              <a:t>fondeve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kishave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manastireve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Shqipërisë</a:t>
            </a:r>
            <a:r>
              <a:rPr lang="en-US" dirty="0"/>
              <a:t>,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qytetit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, </a:t>
            </a:r>
            <a:r>
              <a:rPr lang="en-US" dirty="0" err="1"/>
              <a:t>ku</a:t>
            </a:r>
            <a:r>
              <a:rPr lang="en-US" dirty="0"/>
              <a:t> 106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ikona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67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liturgjike</a:t>
            </a:r>
            <a:r>
              <a:rPr lang="en-US" dirty="0"/>
              <a:t>, </a:t>
            </a:r>
            <a:r>
              <a:rPr lang="en-US" dirty="0" err="1"/>
              <a:t>dhe</a:t>
            </a:r>
            <a:r>
              <a:rPr lang="en-US" dirty="0"/>
              <a:t> u </a:t>
            </a:r>
            <a:r>
              <a:rPr lang="en-US" dirty="0" err="1"/>
              <a:t>përket</a:t>
            </a:r>
            <a:r>
              <a:rPr lang="en-US" dirty="0"/>
              <a:t> </a:t>
            </a:r>
            <a:r>
              <a:rPr lang="en-US" dirty="0" err="1"/>
              <a:t>piktorëve</a:t>
            </a:r>
            <a:r>
              <a:rPr lang="en-US" dirty="0"/>
              <a:t> </a:t>
            </a:r>
            <a:r>
              <a:rPr lang="en-US" dirty="0" err="1"/>
              <a:t>ikonografë</a:t>
            </a:r>
            <a:r>
              <a:rPr lang="en-US" dirty="0"/>
              <a:t> </a:t>
            </a:r>
            <a:r>
              <a:rPr lang="en-US" dirty="0" err="1"/>
              <a:t>shqiptarë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krijuar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shekujt</a:t>
            </a:r>
            <a:r>
              <a:rPr lang="en-US" dirty="0"/>
              <a:t> XIV – XX: </a:t>
            </a:r>
            <a:r>
              <a:rPr lang="en-US" dirty="0" err="1"/>
              <a:t>Onufri</a:t>
            </a:r>
            <a:r>
              <a:rPr lang="en-US" dirty="0"/>
              <a:t>, </a:t>
            </a:r>
            <a:r>
              <a:rPr lang="en-US" dirty="0" err="1"/>
              <a:t>Nikolla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Onufrit</a:t>
            </a:r>
            <a:r>
              <a:rPr lang="en-US" dirty="0"/>
              <a:t>, </a:t>
            </a:r>
            <a:r>
              <a:rPr lang="en-US" dirty="0" err="1"/>
              <a:t>Onufër</a:t>
            </a:r>
            <a:r>
              <a:rPr lang="en-US" dirty="0"/>
              <a:t> </a:t>
            </a:r>
            <a:r>
              <a:rPr lang="en-US" dirty="0" err="1"/>
              <a:t>Qiprioti</a:t>
            </a:r>
            <a:r>
              <a:rPr lang="en-US" dirty="0"/>
              <a:t>, David </a:t>
            </a:r>
            <a:r>
              <a:rPr lang="en-US" dirty="0" err="1"/>
              <a:t>Selenica</a:t>
            </a:r>
            <a:r>
              <a:rPr lang="en-US" dirty="0"/>
              <a:t>, </a:t>
            </a:r>
            <a:r>
              <a:rPr lang="en-US" dirty="0" err="1"/>
              <a:t>Kostandin</a:t>
            </a:r>
            <a:r>
              <a:rPr lang="en-US" dirty="0"/>
              <a:t> </a:t>
            </a:r>
            <a:r>
              <a:rPr lang="en-US" dirty="0" err="1"/>
              <a:t>Shpatarakut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Çetirët</a:t>
            </a:r>
            <a:r>
              <a:rPr lang="en-US" dirty="0"/>
              <a:t> ( </a:t>
            </a:r>
            <a:r>
              <a:rPr lang="en-US" dirty="0" err="1"/>
              <a:t>Gjergji</a:t>
            </a:r>
            <a:r>
              <a:rPr lang="en-US" dirty="0"/>
              <a:t>, </a:t>
            </a:r>
            <a:r>
              <a:rPr lang="en-US" dirty="0" err="1"/>
              <a:t>Nikolla</a:t>
            </a:r>
            <a:r>
              <a:rPr lang="en-US" dirty="0"/>
              <a:t>, </a:t>
            </a:r>
            <a:r>
              <a:rPr lang="en-US" dirty="0" err="1"/>
              <a:t>Johani</a:t>
            </a:r>
            <a:r>
              <a:rPr lang="en-US" dirty="0"/>
              <a:t>, </a:t>
            </a:r>
            <a:r>
              <a:rPr lang="en-US" dirty="0" err="1"/>
              <a:t>Naumi</a:t>
            </a:r>
            <a:r>
              <a:rPr lang="en-US" dirty="0"/>
              <a:t>, </a:t>
            </a:r>
            <a:r>
              <a:rPr lang="en-US" dirty="0" err="1"/>
              <a:t>Gjergji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riu</a:t>
            </a:r>
            <a:r>
              <a:rPr lang="en-US" dirty="0"/>
              <a:t>),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piktorëve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 </a:t>
            </a:r>
            <a:r>
              <a:rPr lang="en-US" dirty="0" err="1"/>
              <a:t>anonim</a:t>
            </a:r>
            <a:r>
              <a:rPr lang="en-US" dirty="0"/>
              <a:t>. </a:t>
            </a:r>
            <a:r>
              <a:rPr lang="en-US" dirty="0" err="1"/>
              <a:t>Ikonabartësin</a:t>
            </a:r>
            <a:r>
              <a:rPr lang="en-US" dirty="0"/>
              <a:t> e </a:t>
            </a:r>
            <a:r>
              <a:rPr lang="en-US" dirty="0" err="1"/>
              <a:t>katedrales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 e ka </a:t>
            </a:r>
            <a:r>
              <a:rPr lang="en-US" dirty="0" err="1"/>
              <a:t>gdhëndur</a:t>
            </a:r>
            <a:r>
              <a:rPr lang="en-US" dirty="0"/>
              <a:t> </a:t>
            </a:r>
            <a:r>
              <a:rPr lang="en-US" dirty="0" err="1"/>
              <a:t>mjeshtri</a:t>
            </a:r>
            <a:r>
              <a:rPr lang="en-US" dirty="0"/>
              <a:t> </a:t>
            </a:r>
            <a:r>
              <a:rPr lang="en-US" dirty="0" err="1"/>
              <a:t>Naumi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Lavdari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Oparit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mjeshtër</a:t>
            </a:r>
            <a:r>
              <a:rPr lang="en-US" dirty="0"/>
              <a:t> Stefan </a:t>
            </a:r>
            <a:r>
              <a:rPr lang="en-US" dirty="0" err="1"/>
              <a:t>Barka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Misrasi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Oparit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e </a:t>
            </a:r>
            <a:r>
              <a:rPr lang="en-US" dirty="0" err="1"/>
              <a:t>shekullit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XIX-</a:t>
            </a:r>
            <a:r>
              <a:rPr lang="en-US" dirty="0" err="1"/>
              <a:t>të</a:t>
            </a:r>
            <a:r>
              <a:rPr lang="en-US" dirty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 smtClean="0"/>
              <a:t>shek.XVI</a:t>
            </a:r>
            <a:r>
              <a:rPr lang="en-US" dirty="0" err="1"/>
              <a:t>Muzeu</a:t>
            </a:r>
            <a:r>
              <a:rPr lang="en-US" dirty="0"/>
              <a:t> </a:t>
            </a:r>
            <a:r>
              <a:rPr lang="en-US" dirty="0" err="1"/>
              <a:t>Kombëtar</a:t>
            </a:r>
            <a:r>
              <a:rPr lang="en-US" dirty="0"/>
              <a:t> "</a:t>
            </a:r>
            <a:r>
              <a:rPr lang="en-US" dirty="0" err="1"/>
              <a:t>Onufri</a:t>
            </a:r>
            <a:r>
              <a:rPr lang="en-US" dirty="0"/>
              <a:t>", </a:t>
            </a:r>
            <a:r>
              <a:rPr lang="en-US" dirty="0" err="1"/>
              <a:t>gjendet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qendër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lagjes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banuar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kalanë</a:t>
            </a:r>
            <a:r>
              <a:rPr lang="en-US" dirty="0"/>
              <a:t> </a:t>
            </a:r>
            <a:r>
              <a:rPr lang="en-US" dirty="0" err="1"/>
              <a:t>mesjetare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qytetit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përfshirë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fond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pasur</a:t>
            </a:r>
            <a:r>
              <a:rPr lang="en-US" dirty="0"/>
              <a:t> </a:t>
            </a:r>
            <a:r>
              <a:rPr lang="en-US" dirty="0" err="1"/>
              <a:t>ikonografik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shërbesës</a:t>
            </a:r>
            <a:r>
              <a:rPr lang="en-US" dirty="0"/>
              <a:t>. </a:t>
            </a:r>
            <a:r>
              <a:rPr lang="en-US" dirty="0" err="1"/>
              <a:t>Muzeu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organizuar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mjediset</a:t>
            </a:r>
            <a:r>
              <a:rPr lang="en-US" dirty="0"/>
              <a:t> e </a:t>
            </a:r>
            <a:r>
              <a:rPr lang="en-US" dirty="0" err="1"/>
              <a:t>kishës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katedrales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Shën</a:t>
            </a:r>
            <a:r>
              <a:rPr lang="en-US" dirty="0"/>
              <a:t> </a:t>
            </a:r>
            <a:r>
              <a:rPr lang="en-US" dirty="0" err="1"/>
              <a:t>Mërisë</a:t>
            </a:r>
            <a:r>
              <a:rPr lang="en-US" dirty="0"/>
              <a:t>,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ndërtuar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vitin</a:t>
            </a:r>
            <a:r>
              <a:rPr lang="en-US" dirty="0"/>
              <a:t> 1797, </a:t>
            </a:r>
            <a:r>
              <a:rPr lang="en-US" dirty="0" err="1"/>
              <a:t>mbi</a:t>
            </a:r>
            <a:r>
              <a:rPr lang="en-US" dirty="0"/>
              <a:t> </a:t>
            </a:r>
            <a:r>
              <a:rPr lang="en-US" dirty="0" err="1"/>
              <a:t>themelet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kishe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vjetër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njëjtin</a:t>
            </a:r>
            <a:r>
              <a:rPr lang="en-US" dirty="0"/>
              <a:t> </a:t>
            </a:r>
            <a:r>
              <a:rPr lang="en-US" dirty="0" err="1"/>
              <a:t>emër</a:t>
            </a:r>
            <a:r>
              <a:rPr lang="en-US" dirty="0"/>
              <a:t>. </a:t>
            </a:r>
            <a:r>
              <a:rPr lang="en-US" dirty="0" err="1"/>
              <a:t>Ky</a:t>
            </a:r>
            <a:r>
              <a:rPr lang="en-US" dirty="0"/>
              <a:t> </a:t>
            </a:r>
            <a:r>
              <a:rPr lang="en-US" dirty="0" err="1"/>
              <a:t>muze</a:t>
            </a:r>
            <a:r>
              <a:rPr lang="en-US" dirty="0"/>
              <a:t> </a:t>
            </a:r>
            <a:r>
              <a:rPr lang="en-US" dirty="0" err="1"/>
              <a:t>mban</a:t>
            </a:r>
            <a:r>
              <a:rPr lang="en-US" dirty="0"/>
              <a:t> </a:t>
            </a:r>
            <a:r>
              <a:rPr lang="en-US" dirty="0" err="1"/>
              <a:t>emrin</a:t>
            </a:r>
            <a:r>
              <a:rPr lang="en-US" dirty="0"/>
              <a:t> e </a:t>
            </a:r>
            <a:r>
              <a:rPr lang="en-US" dirty="0" err="1"/>
              <a:t>piktorit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shquar</a:t>
            </a:r>
            <a:r>
              <a:rPr lang="en-US" dirty="0"/>
              <a:t> </a:t>
            </a:r>
            <a:r>
              <a:rPr lang="en-US" dirty="0" err="1"/>
              <a:t>shqiptarë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shek</a:t>
            </a:r>
            <a:r>
              <a:rPr lang="en-US" dirty="0"/>
              <a:t>. </a:t>
            </a:r>
            <a:r>
              <a:rPr lang="en-US" dirty="0" err="1"/>
              <a:t>të</a:t>
            </a:r>
            <a:r>
              <a:rPr lang="en-US" dirty="0"/>
              <a:t> XVI, </a:t>
            </a:r>
            <a:r>
              <a:rPr lang="en-US" dirty="0" err="1"/>
              <a:t>Onufrit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cili</a:t>
            </a:r>
            <a:r>
              <a:rPr lang="en-US" dirty="0"/>
              <a:t> ka </a:t>
            </a:r>
            <a:r>
              <a:rPr lang="en-US" dirty="0" err="1"/>
              <a:t>lënë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fond </a:t>
            </a:r>
            <a:r>
              <a:rPr lang="en-US" dirty="0" err="1"/>
              <a:t>mjaft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pasur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krijimtarinë</a:t>
            </a:r>
            <a:r>
              <a:rPr lang="en-US" dirty="0"/>
              <a:t> </a:t>
            </a:r>
            <a:r>
              <a:rPr lang="en-US" dirty="0" err="1"/>
              <a:t>ikonografike</a:t>
            </a:r>
            <a:r>
              <a:rPr lang="en-US" dirty="0"/>
              <a:t>. </a:t>
            </a:r>
            <a:r>
              <a:rPr lang="en-US" dirty="0" err="1"/>
              <a:t>Kompleksi</a:t>
            </a:r>
            <a:r>
              <a:rPr lang="en-US" dirty="0"/>
              <a:t> </a:t>
            </a:r>
            <a:r>
              <a:rPr lang="en-US" dirty="0" err="1"/>
              <a:t>muzeal</a:t>
            </a:r>
            <a:r>
              <a:rPr lang="en-US" dirty="0"/>
              <a:t> </a:t>
            </a:r>
            <a:r>
              <a:rPr lang="en-US" dirty="0" err="1"/>
              <a:t>përbëhet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salla</a:t>
            </a:r>
            <a:r>
              <a:rPr lang="en-US" dirty="0"/>
              <a:t> </a:t>
            </a:r>
            <a:r>
              <a:rPr lang="en-US" dirty="0" err="1"/>
              <a:t>qendrore</a:t>
            </a:r>
            <a:r>
              <a:rPr lang="en-US" dirty="0"/>
              <a:t> e </a:t>
            </a:r>
            <a:r>
              <a:rPr lang="en-US" dirty="0" err="1"/>
              <a:t>kishës</a:t>
            </a:r>
            <a:r>
              <a:rPr lang="en-US" dirty="0"/>
              <a:t>, </a:t>
            </a:r>
            <a:r>
              <a:rPr lang="en-US" dirty="0" err="1"/>
              <a:t>mjedisi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altarit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sërë</a:t>
            </a:r>
            <a:r>
              <a:rPr lang="en-US" dirty="0"/>
              <a:t> </a:t>
            </a:r>
            <a:r>
              <a:rPr lang="en-US" dirty="0" err="1"/>
              <a:t>mjedisesh</a:t>
            </a:r>
            <a:r>
              <a:rPr lang="en-US" dirty="0"/>
              <a:t> </a:t>
            </a:r>
            <a:r>
              <a:rPr lang="en-US" dirty="0" err="1"/>
              <a:t>ndihmëse</a:t>
            </a:r>
            <a:r>
              <a:rPr lang="en-US" dirty="0"/>
              <a:t> </a:t>
            </a:r>
            <a:r>
              <a:rPr lang="en-US" dirty="0" err="1"/>
              <a:t>njëkatëshe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</a:t>
            </a:r>
            <a:r>
              <a:rPr lang="en-US" dirty="0" err="1"/>
              <a:t>veriore</a:t>
            </a:r>
            <a:r>
              <a:rPr lang="en-US" dirty="0"/>
              <a:t>,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dykatëshe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anën</a:t>
            </a:r>
            <a:r>
              <a:rPr lang="en-US" dirty="0"/>
              <a:t> </a:t>
            </a:r>
            <a:r>
              <a:rPr lang="en-US" dirty="0" err="1"/>
              <a:t>perëndimore</a:t>
            </a:r>
            <a:r>
              <a:rPr lang="en-US" dirty="0"/>
              <a:t>. </a:t>
            </a:r>
            <a:r>
              <a:rPr lang="en-US" dirty="0" err="1"/>
              <a:t>Ndërtimi</a:t>
            </a:r>
            <a:r>
              <a:rPr lang="en-US" dirty="0"/>
              <a:t> </a:t>
            </a:r>
            <a:r>
              <a:rPr lang="en-US" dirty="0" err="1"/>
              <a:t>shquhet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ngritje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lartësi</a:t>
            </a:r>
            <a:r>
              <a:rPr lang="en-US" dirty="0"/>
              <a:t>, duke </a:t>
            </a:r>
            <a:r>
              <a:rPr lang="en-US" dirty="0" err="1"/>
              <a:t>përbërë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variant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rëndësishëm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arkitekturës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kultit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kalimin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shek</a:t>
            </a:r>
            <a:r>
              <a:rPr lang="en-US" dirty="0"/>
              <a:t>. </a:t>
            </a:r>
            <a:r>
              <a:rPr lang="en-US" dirty="0" err="1"/>
              <a:t>i</a:t>
            </a:r>
            <a:r>
              <a:rPr lang="en-US" dirty="0"/>
              <a:t> XVIII-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shek</a:t>
            </a:r>
            <a:r>
              <a:rPr lang="en-US" dirty="0"/>
              <a:t>. XIX. </a:t>
            </a:r>
            <a:r>
              <a:rPr lang="en-US" dirty="0" err="1"/>
              <a:t>Muzeu</a:t>
            </a:r>
            <a:r>
              <a:rPr lang="en-US" dirty="0"/>
              <a:t> ka tri </a:t>
            </a:r>
            <a:r>
              <a:rPr lang="en-US" dirty="0" err="1"/>
              <a:t>salla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,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ekspozuara</a:t>
            </a:r>
            <a:r>
              <a:rPr lang="en-US" dirty="0"/>
              <a:t> </a:t>
            </a:r>
            <a:r>
              <a:rPr lang="en-US" dirty="0" err="1"/>
              <a:t>veprat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mira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autorëve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përmendëm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lart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autorëve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tjerë</a:t>
            </a:r>
            <a:r>
              <a:rPr lang="en-US" dirty="0"/>
              <a:t>. </a:t>
            </a:r>
            <a:r>
              <a:rPr lang="en-US" dirty="0" err="1"/>
              <a:t>Veç</a:t>
            </a:r>
            <a:r>
              <a:rPr lang="en-US" dirty="0"/>
              <a:t> </a:t>
            </a:r>
            <a:r>
              <a:rPr lang="en-US" dirty="0" err="1"/>
              <a:t>ikonave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ekspozuara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mjediset</a:t>
            </a:r>
            <a:r>
              <a:rPr lang="en-US" dirty="0"/>
              <a:t> e </a:t>
            </a:r>
            <a:r>
              <a:rPr lang="en-US" dirty="0" err="1"/>
              <a:t>muzeut</a:t>
            </a:r>
            <a:r>
              <a:rPr lang="en-US" dirty="0"/>
              <a:t>,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veçantë</a:t>
            </a:r>
            <a:r>
              <a:rPr lang="en-US" dirty="0"/>
              <a:t> </a:t>
            </a:r>
            <a:r>
              <a:rPr lang="en-US" dirty="0" err="1"/>
              <a:t>përfaqësojnë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ikonat</a:t>
            </a:r>
            <a:r>
              <a:rPr lang="en-US" dirty="0"/>
              <a:t> e </a:t>
            </a:r>
            <a:r>
              <a:rPr lang="en-US" dirty="0" err="1"/>
              <a:t>vendosura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ikonostasin</a:t>
            </a:r>
            <a:r>
              <a:rPr lang="en-US" dirty="0"/>
              <a:t> e </a:t>
            </a:r>
            <a:r>
              <a:rPr lang="en-US" dirty="0" err="1"/>
              <a:t>praruar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kishës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vepra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piktorit</a:t>
            </a:r>
            <a:r>
              <a:rPr lang="en-US" dirty="0"/>
              <a:t> Joan </a:t>
            </a:r>
            <a:r>
              <a:rPr lang="en-US" dirty="0" err="1"/>
              <a:t>Çetri</a:t>
            </a:r>
            <a:r>
              <a:rPr lang="en-US" dirty="0"/>
              <a:t>.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vitrina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ekspozuara</a:t>
            </a:r>
            <a:r>
              <a:rPr lang="en-US" dirty="0"/>
              <a:t> </a:t>
            </a:r>
            <a:r>
              <a:rPr lang="en-US" dirty="0" err="1"/>
              <a:t>edhe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tekstile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metalike</a:t>
            </a:r>
            <a:r>
              <a:rPr lang="en-US" dirty="0"/>
              <a:t>,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cilat</a:t>
            </a:r>
            <a:r>
              <a:rPr lang="en-US" dirty="0"/>
              <a:t> </a:t>
            </a:r>
            <a:r>
              <a:rPr lang="en-US" dirty="0" err="1"/>
              <a:t>dëshmojnë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traditë</a:t>
            </a:r>
            <a:r>
              <a:rPr lang="en-US" dirty="0"/>
              <a:t> </a:t>
            </a:r>
            <a:r>
              <a:rPr lang="en-US" dirty="0" err="1"/>
              <a:t>artizanale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niveli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lartë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Trevës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Beratit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AppData\Local\Microsoft\Windows\Temporary Internet Files\Content.IE5\I2ICSMYH\300px-Muzeu_Komb%C3%ABtar_Onufri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4384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Shtepia</a:t>
            </a:r>
            <a:r>
              <a:rPr lang="en-US" dirty="0" smtClean="0"/>
              <a:t> ne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shkuaren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User\AppData\Local\Microsoft\Windows\Temporary Internet Files\Content.IE5\L520GNLK\Demanova_Cave_of_Freedom_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7467599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Shtepia</a:t>
            </a:r>
            <a:r>
              <a:rPr lang="en-US" dirty="0" smtClean="0"/>
              <a:t> sot</a:t>
            </a:r>
            <a:endParaRPr lang="en-US" dirty="0"/>
          </a:p>
        </p:txBody>
      </p:sp>
      <p:pic>
        <p:nvPicPr>
          <p:cNvPr id="5122" name="Picture 2" descr="C:\Users\User\AppData\Local\Microsoft\Windows\Temporary Internet Files\Content.IE5\BEWNO23I\Cornell_AD_White_House_April09_stitched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0" y="1600200"/>
            <a:ext cx="790547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KLASA E 5B.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PUNOI EMILI CAPI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PROJEKT</vt:lpstr>
      <vt:lpstr>Muzeu Arkeologjik I Durresit</vt:lpstr>
      <vt:lpstr>Slide 3</vt:lpstr>
      <vt:lpstr>Kalaja e Beratit</vt:lpstr>
      <vt:lpstr>Muzeu Onufri</vt:lpstr>
      <vt:lpstr>Shtepia ne te shkuaren</vt:lpstr>
      <vt:lpstr>Shtepia sot</vt:lpstr>
      <vt:lpstr>KLASA E 5B.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User</dc:creator>
  <cp:lastModifiedBy>User</cp:lastModifiedBy>
  <cp:revision>22</cp:revision>
  <dcterms:created xsi:type="dcterms:W3CDTF">2018-12-29T17:03:05Z</dcterms:created>
  <dcterms:modified xsi:type="dcterms:W3CDTF">2018-12-29T20:39:54Z</dcterms:modified>
</cp:coreProperties>
</file>